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103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well Weyori" userId="689debef-2422-4704-929b-17d09796c087" providerId="ADAL" clId="{C5E13B46-C6EA-4EB8-8277-E2A993E7392A}"/>
    <pc:docChg chg="modSld">
      <pc:chgData name="Rowell Weyori" userId="689debef-2422-4704-929b-17d09796c087" providerId="ADAL" clId="{C5E13B46-C6EA-4EB8-8277-E2A993E7392A}" dt="2025-07-06T12:54:00.249" v="45" actId="20577"/>
      <pc:docMkLst>
        <pc:docMk/>
      </pc:docMkLst>
      <pc:sldChg chg="modSp mod">
        <pc:chgData name="Rowell Weyori" userId="689debef-2422-4704-929b-17d09796c087" providerId="ADAL" clId="{C5E13B46-C6EA-4EB8-8277-E2A993E7392A}" dt="2025-07-06T12:54:00.249" v="45" actId="20577"/>
        <pc:sldMkLst>
          <pc:docMk/>
          <pc:sldMk cId="2121793513" sldId="2147469968"/>
        </pc:sldMkLst>
        <pc:spChg chg="mod">
          <ac:chgData name="Rowell Weyori" userId="689debef-2422-4704-929b-17d09796c087" providerId="ADAL" clId="{C5E13B46-C6EA-4EB8-8277-E2A993E7392A}" dt="2025-07-06T12:54:00.249" v="45" actId="20577"/>
          <ac:spMkLst>
            <pc:docMk/>
            <pc:sldMk cId="2121793513" sldId="2147469968"/>
            <ac:spMk id="27" creationId="{F162BBC2-7507-DDA6-5A9A-6778675670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sitting at a table&#10;&#10;AI-generated content may be incorrect.">
            <a:extLst>
              <a:ext uri="{FF2B5EF4-FFF2-40B4-BE49-F238E27FC236}">
                <a16:creationId xmlns:a16="http://schemas.microsoft.com/office/drawing/2014/main" id="{8CECDD10-278D-1A48-7356-6CC9474D79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053" b="14053"/>
          <a:stretch>
            <a:fillRect/>
          </a:stretch>
        </p:blipFill>
        <p:spPr/>
      </p:pic>
      <p:pic>
        <p:nvPicPr>
          <p:cNvPr id="42" name="Picture Placeholder 41" descr="A group of people posing for a picture&#10;&#10;AI-generated content may be incorrect.">
            <a:extLst>
              <a:ext uri="{FF2B5EF4-FFF2-40B4-BE49-F238E27FC236}">
                <a16:creationId xmlns:a16="http://schemas.microsoft.com/office/drawing/2014/main" id="{0E5667E4-0C90-632D-BC69-3C3C463001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3862" b="1386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2279992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General Manager, Cashew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18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Olam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See growth and future in Olam/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Patience, Joshuan,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Illiasu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With family and friends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and light soup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Fugees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– How many mics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Rapheal Yussif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Amankwa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Yussif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Olam cashew keeper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39" name="Picture Placeholder 38" descr="A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FBE0EE72-73F0-8746-4C13-47DED6D5B4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t="13862" b="13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9972</TotalTime>
  <Words>119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Rowell Weyori</cp:lastModifiedBy>
  <cp:revision>79</cp:revision>
  <dcterms:created xsi:type="dcterms:W3CDTF">2022-11-27T12:58:00Z</dcterms:created>
  <dcterms:modified xsi:type="dcterms:W3CDTF">2025-07-06T12:54:05Z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